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9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AxMath" r:id="rId3" imgW="3389040" imgH="1780920" progId="Equation.AxMath">
                  <p:embed/>
                </p:oleObj>
              </mc:Choice>
              <mc:Fallback>
                <p:oleObj name="AxMath" r:id="rId3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AxMath" r:id="rId5" imgW="2549520" imgH="756000" progId="Equation.AxMath">
                  <p:embed/>
                </p:oleObj>
              </mc:Choice>
              <mc:Fallback>
                <p:oleObj name="AxMath" r:id="rId5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043728" y="146041"/>
            <a:ext cx="5895918" cy="6480000"/>
            <a:chOff x="6074413" y="127631"/>
            <a:chExt cx="5895918" cy="6480000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xmlns="" id="{BAADADA6-4372-4F48-A25D-C62FB811E2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233272"/>
                </p:ext>
              </p:extLst>
            </p:nvPr>
          </p:nvGraphicFramePr>
          <p:xfrm>
            <a:off x="6074413" y="127631"/>
            <a:ext cx="5218792" cy="64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3" name="AxGlyph" r:id="rId7" imgW="190800" imgH="236520" progId="AxGlyph.Document">
                    <p:embed/>
                  </p:oleObj>
                </mc:Choice>
                <mc:Fallback>
                  <p:oleObj name="AxGlyph" r:id="rId7" imgW="190800" imgH="236520" progId="AxGlyph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4413" y="127631"/>
                          <a:ext cx="5218792" cy="648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>
              <a:off x="9303560" y="5208102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9315834" y="3422260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051630" y="531775"/>
              <a:ext cx="2810705" cy="21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0862335" y="50234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移动底盘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27026" y="3244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机械臂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5294" y="3532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摄像头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851967" y="847722"/>
            <a:ext cx="6527614" cy="4989143"/>
            <a:chOff x="2228079" y="857247"/>
            <a:chExt cx="6527614" cy="4989143"/>
          </a:xfrm>
        </p:grpSpPr>
        <p:grpSp>
          <p:nvGrpSpPr>
            <p:cNvPr id="17" name="组合 16"/>
            <p:cNvGrpSpPr/>
            <p:nvPr/>
          </p:nvGrpSpPr>
          <p:grpSpPr>
            <a:xfrm>
              <a:off x="2228079" y="857247"/>
              <a:ext cx="6527614" cy="4989143"/>
              <a:chOff x="1670671" y="1239291"/>
              <a:chExt cx="6527614" cy="498914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0671" y="1239291"/>
                <a:ext cx="6358514" cy="4989143"/>
              </a:xfrm>
              <a:prstGeom prst="rect">
                <a:avLst/>
              </a:prstGeom>
            </p:spPr>
          </p:pic>
          <p:cxnSp>
            <p:nvCxnSpPr>
              <p:cNvPr id="4" name="直接箭头连接符 3"/>
              <p:cNvCxnSpPr/>
              <p:nvPr/>
            </p:nvCxnSpPr>
            <p:spPr>
              <a:xfrm>
                <a:off x="6338170" y="2336104"/>
                <a:ext cx="1089764" cy="450937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7070942" y="4578263"/>
                <a:ext cx="25053" cy="131523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H="1">
                <a:off x="7550064" y="1991638"/>
                <a:ext cx="97076" cy="384549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5404981" y="4146116"/>
                <a:ext cx="933189" cy="56366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6544849" y="2192240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42765" y="389159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0.59m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19796" y="5169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0.68m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095994" y="4180436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33581" y="5615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787024" y="5195369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04981" y="509584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 flipV="1">
              <a:off x="6225436" y="5066778"/>
              <a:ext cx="425883" cy="7594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6225436" y="4766936"/>
              <a:ext cx="9395" cy="375783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225436" y="5142719"/>
              <a:ext cx="336635" cy="215094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3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34228" y="1853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865240"/>
              </p:ext>
            </p:extLst>
          </p:nvPr>
        </p:nvGraphicFramePr>
        <p:xfrm>
          <a:off x="1534228" y="1601733"/>
          <a:ext cx="503872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3" imgW="3615495" imgH="1985764" progId="AxGlyph.Document">
                  <p:embed/>
                </p:oleObj>
              </mc:Choice>
              <mc:Fallback>
                <p:oleObj r:id="rId3" imgW="3615495" imgH="1985764" progId="AxGlyph.Document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4228" y="1601733"/>
                        <a:ext cx="5038725" cy="28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52639" y="2911133"/>
            <a:ext cx="1061686" cy="37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xmlns="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4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:a16="http://schemas.microsoft.com/office/drawing/2014/main" xmlns="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5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6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7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8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9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xmlns="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xmlns="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:a16="http://schemas.microsoft.com/office/drawing/2014/main" xmlns="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454680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:a16="http://schemas.microsoft.com/office/drawing/2014/main" xmlns="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擦水平面（如桌面，地面）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当擦拭水平面时，令关节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处于固定角度，即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=constant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尽量保证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末端在水平面运动的一致性，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增加简单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约束，保证末端指向垂直于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再根据末端位置去求得其他关节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位置。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7" t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7803473" y="1569297"/>
            <a:ext cx="3455244" cy="2078213"/>
            <a:chOff x="7803473" y="1569297"/>
            <a:chExt cx="3455244" cy="207821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664323" y="1654784"/>
              <a:ext cx="0" cy="17244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803473" y="2630891"/>
              <a:ext cx="787300" cy="1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803473" y="2630891"/>
              <a:ext cx="0" cy="652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830309" y="3095686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85180" y="2515329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03473" y="1910199"/>
              <a:ext cx="2259212" cy="70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056867" y="1911638"/>
              <a:ext cx="570636" cy="8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8349958" y="2501940"/>
              <a:ext cx="218250" cy="3950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397693" y="229664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589096" y="1919687"/>
              <a:ext cx="0" cy="6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89096" y="1978510"/>
              <a:ext cx="68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530145" y="15692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23752" y="15747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41992" y="2632198"/>
              <a:ext cx="20814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56867" y="1910199"/>
              <a:ext cx="0" cy="11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9957308" y="2072308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803473" y="2913042"/>
              <a:ext cx="22533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633967" y="2606575"/>
              <a:ext cx="143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-cos(q3)*</a:t>
              </a:r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再根据该公式可求得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最后可求得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358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" y="2166713"/>
            <a:ext cx="3639644" cy="27253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2077399"/>
            <a:ext cx="3758920" cy="2814702"/>
          </a:xfrm>
          <a:prstGeom prst="rect">
            <a:avLst/>
          </a:prstGeom>
        </p:spPr>
      </p:pic>
      <p:pic>
        <p:nvPicPr>
          <p:cNvPr id="35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918" y="2166713"/>
            <a:ext cx="3879193" cy="290939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4174" y="965716"/>
            <a:ext cx="918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440</Words>
  <Application>Microsoft Office PowerPoint</Application>
  <PresentationFormat>宽屏</PresentationFormat>
  <Paragraphs>118</Paragraphs>
  <Slides>11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AxMath</vt:lpstr>
      <vt:lpstr>AxGlyph</vt:lpstr>
      <vt:lpstr>AxGlyph.Document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Microsoft 帐户</cp:lastModifiedBy>
  <cp:revision>70</cp:revision>
  <cp:lastPrinted>2021-02-25T00:52:42Z</cp:lastPrinted>
  <dcterms:created xsi:type="dcterms:W3CDTF">2021-02-24T05:14:58Z</dcterms:created>
  <dcterms:modified xsi:type="dcterms:W3CDTF">2021-03-16T10:00:58Z</dcterms:modified>
</cp:coreProperties>
</file>